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7" r:id="rId2"/>
    <p:sldId id="258" r:id="rId3"/>
    <p:sldId id="298" r:id="rId4"/>
    <p:sldId id="259" r:id="rId5"/>
    <p:sldId id="260" r:id="rId6"/>
    <p:sldId id="29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30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301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99" d="100"/>
          <a:sy n="99" d="100"/>
        </p:scale>
        <p:origin x="-1376" y="-8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tiff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436A6-C362-A54E-9CAE-CE86B8EFD4DC}" type="datetimeFigureOut">
              <a:rPr lang="en-US" smtClean="0"/>
              <a:t>6/1/16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0A815-F9B0-0744-AACB-40C496F2B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21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High</a:t>
            </a:r>
            <a:r>
              <a:rPr lang="en-US" baseline="0" dirty="0" smtClean="0"/>
              <a:t> Res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0A815-F9B0-0744-AACB-40C496F2B7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02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8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818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84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95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9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5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7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7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860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78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91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0B1BC-282E-8A47-A5B9-1DC3ABD76C4D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08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capitalone</a:t>
            </a:r>
            <a:endParaRPr lang="en-US" dirty="0"/>
          </a:p>
        </p:txBody>
      </p:sp>
      <p:pic>
        <p:nvPicPr>
          <p:cNvPr id="5" name="Content Placeholder 4" descr="capitalon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3700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@_</a:t>
            </a:r>
            <a:r>
              <a:rPr lang="en-US" dirty="0" err="1" smtClean="0"/>
              <a:t>eglobaltech</a:t>
            </a:r>
            <a:endParaRPr lang="en-US" dirty="0"/>
          </a:p>
        </p:txBody>
      </p:sp>
      <p:pic>
        <p:nvPicPr>
          <p:cNvPr id="5" name="Content Placeholder 4" descr="eglobaltech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3700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excellaco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4387" r="-24387"/>
          <a:stretch>
            <a:fillRect/>
          </a:stretch>
        </p:blipFill>
        <p:spPr bwMode="auto">
          <a:xfrm>
            <a:off x="457200" y="1222557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2270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solarwinds</a:t>
            </a:r>
            <a:endParaRPr lang="en-US" dirty="0"/>
          </a:p>
        </p:txBody>
      </p:sp>
      <p:pic>
        <p:nvPicPr>
          <p:cNvPr id="4" name="Content Placeholder 3" descr="solarwind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59641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csra_inc</a:t>
            </a:r>
            <a:endParaRPr lang="en-US" dirty="0"/>
          </a:p>
        </p:txBody>
      </p:sp>
      <p:pic>
        <p:nvPicPr>
          <p:cNvPr id="5" name="Content Placeholder 4" descr="csra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16587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docker</a:t>
            </a:r>
            <a:endParaRPr lang="en-US" dirty="0"/>
          </a:p>
        </p:txBody>
      </p:sp>
      <p:pic>
        <p:nvPicPr>
          <p:cNvPr id="4" name="Content Placeholder 3" descr="docker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2847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@chef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http://upload.wikimedia.org/wikipedia/en/5/56/Chef_Software_Inc._company_logo.png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3227" r="-83227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51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thoughtworks</a:t>
            </a:r>
            <a:endParaRPr lang="en-US" dirty="0"/>
          </a:p>
        </p:txBody>
      </p:sp>
      <p:pic>
        <p:nvPicPr>
          <p:cNvPr id="4" name="Content Placeholder 3" descr="thoughtworks-product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3098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pagerduty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6319" b="12938"/>
          <a:stretch/>
        </p:blipFill>
        <p:spPr bwMode="auto">
          <a:xfrm>
            <a:off x="457200" y="1171436"/>
            <a:ext cx="8229600" cy="280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5" name="Content Placeholder 4" descr="github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&amp; Venue Sponsor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http://www.commerce.gov/sites/commerce.gov/files/media/images/branding/uspto_seal_full_color.jpg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299" r="-10299"/>
          <a:stretch>
            <a:fillRect/>
          </a:stretch>
        </p:blipFill>
        <p:spPr bwMode="auto">
          <a:xfrm>
            <a:off x="457200" y="1200151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uspto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47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customink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8645" r="-38645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redhatsoftware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75" b="19185"/>
          <a:stretch/>
        </p:blipFill>
        <p:spPr bwMode="auto">
          <a:xfrm>
            <a:off x="457200" y="1193085"/>
            <a:ext cx="8229600" cy="2757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2743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ansible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9032" r="-69032"/>
          <a:stretch>
            <a:fillRect/>
          </a:stretch>
        </p:blipFill>
        <p:spPr bwMode="auto">
          <a:xfrm>
            <a:off x="457200" y="1209733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6186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dltsolutions</a:t>
            </a:r>
            <a:endParaRPr lang="en-US" dirty="0"/>
          </a:p>
        </p:txBody>
      </p:sp>
      <p:pic>
        <p:nvPicPr>
          <p:cNvPr id="4" name="Content Placeholder 3" descr="dlt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57963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omniti</a:t>
            </a:r>
            <a:endParaRPr lang="en-US" dirty="0"/>
          </a:p>
        </p:txBody>
      </p:sp>
      <p:pic>
        <p:nvPicPr>
          <p:cNvPr id="5" name="Content Placeholder 4" descr="omniti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97657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aspe_inc</a:t>
            </a:r>
            <a:endParaRPr lang="en-US" dirty="0"/>
          </a:p>
        </p:txBody>
      </p:sp>
      <p:pic>
        <p:nvPicPr>
          <p:cNvPr id="4" name="Content Placeholder 3" descr="asp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6077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saucelabs</a:t>
            </a:r>
            <a:endParaRPr lang="en-US" dirty="0"/>
          </a:p>
        </p:txBody>
      </p:sp>
      <p:pic>
        <p:nvPicPr>
          <p:cNvPr id="5" name="Content Placeholder 4" descr="saucelab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1681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infozencorp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050" r="-11050"/>
          <a:stretch>
            <a:fillRect/>
          </a:stretch>
        </p:blipFill>
        <p:spPr bwMode="auto">
          <a:xfrm>
            <a:off x="234293" y="1184077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7151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comcast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 descr="http://www.underconsideration.com/brandnew/archives/comcast_logo_detail.png"/>
          <p:cNvPicPr>
            <a:picLocks noGrp="1"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33" b="6323"/>
          <a:stretch/>
        </p:blipFill>
        <p:spPr bwMode="auto">
          <a:xfrm>
            <a:off x="473599" y="1200150"/>
            <a:ext cx="8196803" cy="3148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783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karsunllc</a:t>
            </a:r>
            <a:endParaRPr lang="en-US" dirty="0"/>
          </a:p>
        </p:txBody>
      </p:sp>
      <p:pic>
        <p:nvPicPr>
          <p:cNvPr id="3" name="Content Placeholder 2" descr="karsun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615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Content Placeholder 4" descr="harmonia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28850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evidentdotio</a:t>
            </a:r>
            <a:endParaRPr lang="en-US" dirty="0"/>
          </a:p>
        </p:txBody>
      </p:sp>
      <p:pic>
        <p:nvPicPr>
          <p:cNvPr id="5" name="Content Placeholder 4" descr="evident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8376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victorops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897" r="-47897"/>
          <a:stretch>
            <a:fillRect/>
          </a:stretch>
        </p:blipFill>
        <p:spPr bwMode="auto">
          <a:xfrm>
            <a:off x="457200" y="1209736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4717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cloudbees</a:t>
            </a:r>
            <a:endParaRPr lang="en-US" dirty="0"/>
          </a:p>
        </p:txBody>
      </p:sp>
      <p:pic>
        <p:nvPicPr>
          <p:cNvPr id="5" name="Content Placeholder 4" descr="cloudbee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97313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fanniemae</a:t>
            </a:r>
            <a:endParaRPr lang="en-US" dirty="0"/>
          </a:p>
        </p:txBody>
      </p:sp>
      <p:pic>
        <p:nvPicPr>
          <p:cNvPr id="8" name="Content Placeholder 7" descr="PRINT-COATED_fm_4cp_nvy_tm_5x1-5in.tif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9249" b="-192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19747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sonatype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 descr="C:\Users\jason.simpson\AppData\Local\Microsoft\Windows\Temporary Internet Files\Content.Outlook\33G2AT45\sonatype_logo_BlackOnWhite (1).jpg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2915" b="-32915"/>
          <a:stretch>
            <a:fillRect/>
          </a:stretch>
        </p:blipFill>
        <p:spPr bwMode="auto">
          <a:xfrm>
            <a:off x="457200" y="1068637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246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dirty="0"/>
          </a:p>
        </p:txBody>
      </p:sp>
      <p:pic>
        <p:nvPicPr>
          <p:cNvPr id="8" name="Content Placeholder 7" descr="Halvik_logo_med_red&amp;grey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7409" b="-3740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46870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jhctechnology</a:t>
            </a:r>
            <a:endParaRPr lang="en-US" dirty="0" smtClean="0"/>
          </a:p>
        </p:txBody>
      </p:sp>
      <p:pic>
        <p:nvPicPr>
          <p:cNvPr id="4" name="Content Placeholder 3" descr="jhc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07900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pic>
        <p:nvPicPr>
          <p:cNvPr id="6" name="Content Placeholder 5" descr="logo-horizontal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1786" b="-41786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opsgenie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311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stsiinc</a:t>
            </a:r>
            <a:endParaRPr lang="en-US" dirty="0"/>
          </a:p>
        </p:txBody>
      </p:sp>
      <p:pic>
        <p:nvPicPr>
          <p:cNvPr id="5" name="Content Placeholder 4" descr="stsi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99024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phishme</a:t>
            </a:r>
            <a:endParaRPr lang="en-US" dirty="0"/>
          </a:p>
        </p:txBody>
      </p:sp>
      <p:pic>
        <p:nvPicPr>
          <p:cNvPr id="4" name="Content Placeholder 3" descr="phishm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9881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govready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Inline image 1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52871" b="-52871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3304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solidfire</a:t>
            </a:r>
            <a:endParaRPr lang="en-US" dirty="0"/>
          </a:p>
        </p:txBody>
      </p:sp>
      <p:pic>
        <p:nvPicPr>
          <p:cNvPr id="5" name="Content Placeholder 4" descr="solidfir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23304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fearlesssol</a:t>
            </a:r>
            <a:endParaRPr lang="en-US" dirty="0"/>
          </a:p>
        </p:txBody>
      </p:sp>
      <p:pic>
        <p:nvPicPr>
          <p:cNvPr id="4" name="Content Placeholder 3" descr="fearles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207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aisteam</a:t>
            </a:r>
            <a:endParaRPr lang="en-US" dirty="0"/>
          </a:p>
        </p:txBody>
      </p:sp>
      <p:pic>
        <p:nvPicPr>
          <p:cNvPr id="5" name="Content Placeholder 4" descr="ai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7116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olbig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644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pic>
        <p:nvPicPr>
          <p:cNvPr id="4" name="Content Placeholder 3" descr="pivotal.pn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35" r="-71235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@pivotal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33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pic>
        <p:nvPicPr>
          <p:cNvPr id="6" name="Content Placeholder 5" descr="cloudpassag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cloudpassage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61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netuitive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5258" b="-45258"/>
          <a:stretch>
            <a:fillRect/>
          </a:stretch>
        </p:blipFill>
        <p:spPr bwMode="auto">
          <a:xfrm>
            <a:off x="457200" y="850583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885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165</Words>
  <Application>Microsoft Macintosh PowerPoint</Application>
  <PresentationFormat>On-screen Show (16:9)</PresentationFormat>
  <Paragraphs>80</Paragraphs>
  <Slides>45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Office Theme</vt:lpstr>
      <vt:lpstr>PowerPoint Presentation</vt:lpstr>
      <vt:lpstr>Platinum &amp; Venue Sponsor</vt:lpstr>
      <vt:lpstr>PowerPoint Presentation</vt:lpstr>
      <vt:lpstr>Happy Hour Sponsor</vt:lpstr>
      <vt:lpstr>Happy Hour Sponsor</vt:lpstr>
      <vt:lpstr>PowerPoint Presentation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PowerPoint Presentation</vt:lpstr>
      <vt:lpstr>Gold Sponsor</vt:lpstr>
      <vt:lpstr>Gold Sponsor</vt:lpstr>
      <vt:lpstr>Gold Sponsor</vt:lpstr>
      <vt:lpstr>Gold Sponsor</vt:lpstr>
      <vt:lpstr>Gold Sponsor</vt:lpstr>
      <vt:lpstr>Gold Sponsor</vt:lpstr>
      <vt:lpstr>Gold Sponsor</vt:lpstr>
      <vt:lpstr>Gold Sponsor</vt:lpstr>
      <vt:lpstr>PowerPoint Presentation</vt:lpstr>
      <vt:lpstr>Silver Sponsor</vt:lpstr>
      <vt:lpstr>Silver Sponsor</vt:lpstr>
      <vt:lpstr>Silver Sponsor</vt:lpstr>
      <vt:lpstr>Silver Sponsor</vt:lpstr>
      <vt:lpstr>Silver Sponsor</vt:lpstr>
      <vt:lpstr>Silver Sponsor</vt:lpstr>
      <vt:lpstr>Silver Sponsor</vt:lpstr>
      <vt:lpstr>Silver Sponsor</vt:lpstr>
      <vt:lpstr>Silver Sponsor</vt:lpstr>
    </vt:vector>
  </TitlesOfParts>
  <Company>Chef Software,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Nathen Harvey</dc:creator>
  <cp:lastModifiedBy>Nathen Harvey</cp:lastModifiedBy>
  <cp:revision>38</cp:revision>
  <cp:lastPrinted>2016-05-31T17:01:51Z</cp:lastPrinted>
  <dcterms:created xsi:type="dcterms:W3CDTF">2016-05-31T15:19:19Z</dcterms:created>
  <dcterms:modified xsi:type="dcterms:W3CDTF">2016-06-02T03:11:08Z</dcterms:modified>
</cp:coreProperties>
</file>

<file path=docProps/thumbnail.jpeg>
</file>